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3" r:id="rId5"/>
    <p:sldId id="261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5" autoAdjust="0"/>
    <p:restoredTop sz="94660"/>
  </p:normalViewPr>
  <p:slideViewPr>
    <p:cSldViewPr>
      <p:cViewPr varScale="1">
        <p:scale>
          <a:sx n="43" d="100"/>
          <a:sy n="43" d="100"/>
        </p:scale>
        <p:origin x="-1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D172D-A3F6-4D68-9148-F36A5183D7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58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C88E3-E875-4616-8152-F66D249A39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58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91BED-2510-4C59-AFE6-FE2C8686CD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77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3930F-00B1-43D4-B937-5AD368A6BB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279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56C78-1CCE-4E3A-AA97-7BE6EB9875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68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DB582-E8B1-4CC0-BDF9-CB850F1ADA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613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21A45-67DF-4243-93EA-F1308ED212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02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220D3-3C9F-40E0-8DF3-E5DD2595C9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83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68560-1627-4284-B5AA-81E478CEB8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3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BEE84-541A-4F16-8346-12DE06AFD6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73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ED718-9F6C-450D-B644-A02CE9D24C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01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095EA7F-71E0-4692-A86A-69BF8A1EC5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274638"/>
            <a:ext cx="3810000" cy="1143000"/>
          </a:xfrm>
        </p:spPr>
        <p:txBody>
          <a:bodyPr/>
          <a:lstStyle/>
          <a:p>
            <a:r>
              <a:rPr lang="en-US" altLang="en-US" sz="4000"/>
              <a:t>Paul Klee</a:t>
            </a:r>
            <a:br>
              <a:rPr lang="en-US" altLang="en-US" sz="4000"/>
            </a:br>
            <a:r>
              <a:rPr lang="en-US" altLang="en-US" sz="2400"/>
              <a:t>1879-1940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1600200"/>
            <a:ext cx="38862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Born in Switzerland 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Taught at Bauhaus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Art and design school in Germany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Closed by Nazis in 1933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Nazis targeted him so he left teaching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Fascinated by children’s drawings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Created over 9000 </a:t>
            </a:r>
            <a:r>
              <a:rPr lang="en-US" altLang="en-US" sz="2800"/>
              <a:t>works of art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</p:txBody>
      </p:sp>
      <p:pic>
        <p:nvPicPr>
          <p:cNvPr id="6148" name="Picture 4" descr="Paul_Klee_19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41007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i="1"/>
              <a:t>Two Men Meet Each Other Supposing The Other to be of Higher Rank</a:t>
            </a:r>
            <a:r>
              <a:rPr lang="en-US" altLang="en-US" sz="3600"/>
              <a:t> (1904)</a:t>
            </a:r>
            <a:r>
              <a:rPr lang="en-US" altLang="en-US" sz="3200"/>
              <a:t/>
            </a:r>
            <a:br>
              <a:rPr lang="en-US" altLang="en-US" sz="3200"/>
            </a:br>
            <a:endParaRPr lang="en-US" altLang="en-US" sz="32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144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Early work mostly pen &amp; ink drawings and </a:t>
            </a:r>
            <a:r>
              <a:rPr lang="en-US" altLang="en-US" sz="2400" i="1"/>
              <a:t>etching</a:t>
            </a:r>
            <a:r>
              <a:rPr lang="en-US" altLang="en-US" sz="2400"/>
              <a:t> (using acid to mark plates, glass or metal for the purpose of printing)</a:t>
            </a:r>
            <a:endParaRPr lang="en-US" altLang="en-US" sz="2400" i="1"/>
          </a:p>
          <a:p>
            <a:pPr>
              <a:lnSpc>
                <a:spcPct val="80000"/>
              </a:lnSpc>
            </a:pPr>
            <a:r>
              <a:rPr lang="en-US" altLang="en-US" sz="2400"/>
              <a:t>Early work shows mastery of human form.</a:t>
            </a:r>
          </a:p>
        </p:txBody>
      </p:sp>
      <p:pic>
        <p:nvPicPr>
          <p:cNvPr id="5126" name="Picture 6" descr="Envy - Who Has More Power and Wealth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19400"/>
            <a:ext cx="662940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3810000" cy="1143000"/>
          </a:xfrm>
        </p:spPr>
        <p:txBody>
          <a:bodyPr/>
          <a:lstStyle/>
          <a:p>
            <a:r>
              <a:rPr lang="en-US" altLang="en-US" sz="4000" i="1"/>
              <a:t>Highway and Byways</a:t>
            </a:r>
            <a:r>
              <a:rPr lang="en-US" altLang="en-US" sz="4000"/>
              <a:t> (1929)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74838"/>
            <a:ext cx="3048000" cy="4525962"/>
          </a:xfrm>
        </p:spPr>
        <p:txBody>
          <a:bodyPr/>
          <a:lstStyle/>
          <a:p>
            <a:r>
              <a:rPr lang="en-US" altLang="en-US" sz="2800"/>
              <a:t>Experience in Tunisia inspired Klee to work with color more seriously</a:t>
            </a:r>
          </a:p>
          <a:p>
            <a:r>
              <a:rPr lang="en-US" altLang="en-US" sz="2800"/>
              <a:t>Some Later work was very abstract focusing on color</a:t>
            </a:r>
          </a:p>
        </p:txBody>
      </p:sp>
      <p:pic>
        <p:nvPicPr>
          <p:cNvPr id="7175" name="Picture 7" descr="kl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"/>
            <a:ext cx="5191125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1"/>
              <a:t>Around the Fish</a:t>
            </a:r>
            <a:r>
              <a:rPr lang="en-US" altLang="en-US" b="1"/>
              <a:t> - 1926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Klee is famous for his writings on color theory and for the rich symbolism in his work.</a:t>
            </a:r>
          </a:p>
        </p:txBody>
      </p:sp>
      <p:pic>
        <p:nvPicPr>
          <p:cNvPr id="10245" name="Picture 5" descr="abc_kle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87575"/>
            <a:ext cx="6477000" cy="467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91200" y="274638"/>
            <a:ext cx="3200400" cy="1143000"/>
          </a:xfrm>
        </p:spPr>
        <p:txBody>
          <a:bodyPr/>
          <a:lstStyle/>
          <a:p>
            <a:r>
              <a:rPr lang="en-US" altLang="en-US" sz="4000" b="1" i="1"/>
              <a:t>Senecio -</a:t>
            </a:r>
            <a:r>
              <a:rPr lang="en-US" altLang="en-US" sz="4000"/>
              <a:t> 1922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0375" y="1722438"/>
            <a:ext cx="3451225" cy="5135562"/>
          </a:xfrm>
        </p:spPr>
        <p:txBody>
          <a:bodyPr/>
          <a:lstStyle/>
          <a:p>
            <a:r>
              <a:rPr lang="en-US" altLang="en-US" sz="2600" dirty="0"/>
              <a:t>Other work was made in a Cubist Fashion with continued emphasis on </a:t>
            </a:r>
            <a:r>
              <a:rPr lang="en-US" altLang="en-US" sz="2600" dirty="0" smtClean="0"/>
              <a:t>color</a:t>
            </a:r>
          </a:p>
          <a:p>
            <a:endParaRPr lang="en-US" altLang="en-US" sz="2600" dirty="0"/>
          </a:p>
          <a:p>
            <a:r>
              <a:rPr lang="en-US" altLang="en-US" sz="2600" dirty="0"/>
              <a:t>Klee was a master of </a:t>
            </a:r>
            <a:r>
              <a:rPr lang="en-US" altLang="en-US" sz="2600" dirty="0" smtClean="0"/>
              <a:t>color, texture </a:t>
            </a:r>
            <a:r>
              <a:rPr lang="en-US" altLang="en-US" sz="2600" dirty="0"/>
              <a:t>and </a:t>
            </a:r>
            <a:r>
              <a:rPr lang="en-US" altLang="en-US" sz="2600" dirty="0" smtClean="0"/>
              <a:t>creating interesting surfaces.</a:t>
            </a:r>
            <a:endParaRPr lang="en-US" altLang="en-US" sz="2600" dirty="0"/>
          </a:p>
        </p:txBody>
      </p:sp>
      <p:pic>
        <p:nvPicPr>
          <p:cNvPr id="8203" name="Picture 11" descr="senecio-1922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5540375" cy="607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162</Words>
  <Application>Microsoft Office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Default Design</vt:lpstr>
      <vt:lpstr>Paul Klee 1879-1940</vt:lpstr>
      <vt:lpstr>Two Men Meet Each Other Supposing The Other to be of Higher Rank (1904) </vt:lpstr>
      <vt:lpstr>Highway and Byways (1929)</vt:lpstr>
      <vt:lpstr>Around the Fish - 1926</vt:lpstr>
      <vt:lpstr>Senecio - 1922 </vt:lpstr>
    </vt:vector>
  </TitlesOfParts>
  <Company>Intermountain Christian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ICS USER</dc:creator>
  <cp:lastModifiedBy>Haley Pankratz</cp:lastModifiedBy>
  <cp:revision>7</cp:revision>
  <dcterms:created xsi:type="dcterms:W3CDTF">2012-01-26T22:33:38Z</dcterms:created>
  <dcterms:modified xsi:type="dcterms:W3CDTF">2013-09-23T20:33:51Z</dcterms:modified>
</cp:coreProperties>
</file>