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73" r:id="rId4"/>
    <p:sldId id="271" r:id="rId5"/>
    <p:sldId id="27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77" d="100"/>
          <a:sy n="77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BAE8-522E-4E92-890B-100631390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93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31B13-3ADE-4528-9891-DACD9847F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68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E86C-1F1C-4955-854F-8A21741E8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0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0161F-642C-4FE2-AD20-E85E84B45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0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00A4-0CA6-461B-89D6-C2DFCE912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70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4FB37-3901-4A69-9844-B16F17A2B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83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9B58-E775-41EC-9A33-54734312E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0639-2C56-4E34-9DAB-10439CABC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07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ADFD-1BA8-4F77-AB4A-F9E84B842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2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C38A-F81B-4FDF-A566-E567C7356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64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2024A-2395-40EF-93EA-5292B91A4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3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2420723-8A18-435A-A7A0-552D78FE7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Alberto Giacometti</a:t>
            </a:r>
            <a:br>
              <a:rPr lang="en-US" altLang="en-US" sz="4000" smtClean="0"/>
            </a:br>
            <a:r>
              <a:rPr lang="en-US" altLang="en-US" sz="2400" smtClean="0"/>
              <a:t>1901-1966</a:t>
            </a:r>
            <a:endParaRPr lang="en-US" altLang="en-US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219200"/>
            <a:ext cx="457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Swiss sculptor, painter, draughtsman &amp; printmaker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Son of a famous Post-Impressionist Painter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Studied under Antoine </a:t>
            </a:r>
            <a:r>
              <a:rPr lang="en-US" altLang="en-US" sz="2400" dirty="0" err="1" smtClean="0"/>
              <a:t>Bourdelle</a:t>
            </a:r>
            <a:r>
              <a:rPr lang="en-US" altLang="en-US" sz="2400" dirty="0" smtClean="0"/>
              <a:t>, associate of </a:t>
            </a:r>
            <a:r>
              <a:rPr lang="en-US" altLang="en-US" sz="2400" dirty="0" err="1" smtClean="0"/>
              <a:t>Auguste</a:t>
            </a:r>
            <a:r>
              <a:rPr lang="en-US" altLang="en-US" sz="2400" dirty="0" smtClean="0"/>
              <a:t> Rodin (sculpted the Thinker)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Came to be regarded as a leading surrealist sculptor though he was later excommunicated from their ranks</a:t>
            </a:r>
            <a:r>
              <a:rPr lang="en-US" altLang="en-US" sz="2400" dirty="0" smtClean="0"/>
              <a:t>. (remind Dali)</a:t>
            </a: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Died from heart disease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Influential thinker</a:t>
            </a:r>
            <a:endParaRPr lang="en-US" altLang="en-US" sz="30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5789"/>
            <a:ext cx="3733800" cy="469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dirty="0"/>
              <a:t>His work moved from </a:t>
            </a:r>
            <a:r>
              <a:rPr lang="en-US" altLang="en-US" sz="1800" dirty="0" smtClean="0"/>
              <a:t>extremely </a:t>
            </a:r>
            <a:r>
              <a:rPr lang="en-US" altLang="en-US" sz="1800" dirty="0"/>
              <a:t>realistic in his youth </a:t>
            </a:r>
            <a:r>
              <a:rPr lang="en-US" altLang="en-US" sz="1800" dirty="0" smtClean="0"/>
              <a:t>and became increasingly more abstract.  This is regarded as an existential struggle not a technical deficiency.   One friend sad that if Giacometti sculpts you he will make your head look like the blade of a knife.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00175"/>
            <a:ext cx="7620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6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24" y="904875"/>
            <a:ext cx="4972598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4874"/>
            <a:ext cx="3678546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 and what could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pitt.edu/~kis23/thin_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55108"/>
            <a:ext cx="8673123" cy="497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8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Here we go!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" name="Picture 5" descr="C:\Users\pankratz_h\SkyDrive\Lesson Plans New\Projects Unused\Foil figure\WP_20140223_012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32402"/>
            <a:ext cx="5943600" cy="557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120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Alberto Giacometti 1901-1966</vt:lpstr>
      <vt:lpstr>His work moved from extremely realistic in his youth and became increasingly more abstract.  This is regarded as an existential struggle not a technical deficiency.   One friend sad that if Giacometti sculpts you he will make your head look like the blade of a knife. </vt:lpstr>
      <vt:lpstr>PowerPoint Presentation</vt:lpstr>
      <vt:lpstr>What do you see and what could it mean?</vt:lpstr>
      <vt:lpstr>Here we go!</vt:lpstr>
    </vt:vector>
  </TitlesOfParts>
  <Company>Intermountain Christian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 USER</dc:creator>
  <cp:lastModifiedBy>Haley Pankratz</cp:lastModifiedBy>
  <cp:revision>30</cp:revision>
  <dcterms:created xsi:type="dcterms:W3CDTF">2012-01-26T22:33:38Z</dcterms:created>
  <dcterms:modified xsi:type="dcterms:W3CDTF">2014-04-08T21:46:51Z</dcterms:modified>
</cp:coreProperties>
</file>